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7" r:id="rId1"/>
    <p:sldMasterId id="2147483743" r:id="rId2"/>
  </p:sldMasterIdLst>
  <p:notesMasterIdLst>
    <p:notesMasterId r:id="rId8"/>
  </p:notesMasterIdLst>
  <p:sldIdLst>
    <p:sldId id="386" r:id="rId3"/>
    <p:sldId id="387" r:id="rId4"/>
    <p:sldId id="388" r:id="rId5"/>
    <p:sldId id="390" r:id="rId6"/>
    <p:sldId id="419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2" roundtripDataSignature="AMtx7miq266gEMAq7pIoRZKTZEGN9RUu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973942"/>
    <a:srgbClr val="A50021"/>
    <a:srgbClr val="FFCC00"/>
    <a:srgbClr val="AA0AB6"/>
    <a:srgbClr val="A617A9"/>
    <a:srgbClr val="BC149C"/>
    <a:srgbClr val="CC00CC"/>
    <a:srgbClr val="0099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980" autoAdjust="0"/>
    <p:restoredTop sz="96433" autoAdjust="0"/>
  </p:normalViewPr>
  <p:slideViewPr>
    <p:cSldViewPr snapToGrid="0">
      <p:cViewPr varScale="1">
        <p:scale>
          <a:sx n="75" d="100"/>
          <a:sy n="75" d="100"/>
        </p:scale>
        <p:origin x="-13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33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3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36" Type="http://schemas.openxmlformats.org/officeDocument/2006/relationships/tableStyles" Target="tableStyles.xml"/><Relationship Id="rId5" Type="http://schemas.openxmlformats.org/officeDocument/2006/relationships/slide" Target="slides/slide3.xml"/><Relationship Id="rId135" Type="http://schemas.openxmlformats.org/officeDocument/2006/relationships/theme" Target="theme/theme1.xml"/><Relationship Id="rId4" Type="http://schemas.openxmlformats.org/officeDocument/2006/relationships/slide" Target="slides/slide2.xml"/><Relationship Id="rId13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43053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E6AE4-C96F-4D03-BD9E-B612E6661305}" type="datetimeFigureOut">
              <a:rPr lang="zh-TW" altLang="en-US"/>
              <a:pPr>
                <a:defRPr/>
              </a:pPr>
              <a:t>2025/10/10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3349F-14B8-42A4-B3CA-23CDDE0AAE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74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A0D39-3033-4B9A-B96A-66B8DABF3E6C}" type="datetimeFigureOut">
              <a:rPr lang="zh-TW" altLang="en-US"/>
              <a:pPr>
                <a:defRPr/>
              </a:pPr>
              <a:t>2025/10/10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48D22-E415-4859-9008-F78B4CC536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29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AAF2-BA08-485C-A435-409DAF45C23F}" type="datetimeFigureOut">
              <a:rPr lang="zh-TW" altLang="en-US"/>
              <a:pPr>
                <a:defRPr/>
              </a:pPr>
              <a:t>2025/10/10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BDE09-9028-44CF-866C-6FB59F220EA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232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E77-532E-4C56-A087-1C328DC5549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DD16-9971-4EFE-971D-F0D8D0EC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941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E77-532E-4C56-A087-1C328DC5549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DD16-9971-4EFE-971D-F0D8D0EC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419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E77-532E-4C56-A087-1C328DC5549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DD16-9971-4EFE-971D-F0D8D0EC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4666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E77-532E-4C56-A087-1C328DC5549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DD16-9971-4EFE-971D-F0D8D0EC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36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E77-532E-4C56-A087-1C328DC5549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DD16-9971-4EFE-971D-F0D8D0EC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804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E77-532E-4C56-A087-1C328DC5549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DD16-9971-4EFE-971D-F0D8D0EC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6554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E77-532E-4C56-A087-1C328DC5549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DD16-9971-4EFE-971D-F0D8D0EC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9947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E77-532E-4C56-A087-1C328DC5549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DD16-9971-4EFE-971D-F0D8D0EC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851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DB6EF-86B4-43E0-9F59-710684D98616}" type="datetimeFigureOut">
              <a:rPr lang="zh-TW" altLang="en-US"/>
              <a:pPr>
                <a:defRPr/>
              </a:pPr>
              <a:t>2025/10/10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B8926-C8E7-4B22-818D-B4738F71F3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666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E77-532E-4C56-A087-1C328DC5549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DD16-9971-4EFE-971D-F0D8D0EC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87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E77-532E-4C56-A087-1C328DC5549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DD16-9971-4EFE-971D-F0D8D0EC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852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E77-532E-4C56-A087-1C328DC5549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DD16-9971-4EFE-971D-F0D8D0EC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973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6E1FD-5D30-4A10-B5BF-C4F2A310626C}" type="datetimeFigureOut">
              <a:rPr lang="zh-TW" altLang="en-US"/>
              <a:pPr>
                <a:defRPr/>
              </a:pPr>
              <a:t>2025/10/10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1A620F-A3F5-4BC4-8125-C4B0A9480B2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732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E71E0-AC0E-4308-96A0-17CAE941919D}" type="datetimeFigureOut">
              <a:rPr lang="zh-TW" altLang="en-US"/>
              <a:pPr>
                <a:defRPr/>
              </a:pPr>
              <a:t>2025/10/10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D757F-C26E-4BD5-90B2-3F7B48B795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09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734F2-47C7-4AA3-B63C-57C971204EDE}" type="datetimeFigureOut">
              <a:rPr lang="zh-TW" altLang="en-US"/>
              <a:pPr>
                <a:defRPr/>
              </a:pPr>
              <a:t>2025/10/10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41EAB-19FB-43B9-A873-CF4D113C802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1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D21EE-44A8-4BAE-A297-4B464CA282A1}" type="datetimeFigureOut">
              <a:rPr lang="zh-TW" altLang="en-US"/>
              <a:pPr>
                <a:defRPr/>
              </a:pPr>
              <a:t>2025/10/10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FAB4A-46CF-498A-A8B0-E913CEA7EA1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60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E8CE1-7A6A-492E-B63D-73AB60AA9890}" type="datetimeFigureOut">
              <a:rPr lang="zh-TW" altLang="en-US"/>
              <a:pPr>
                <a:defRPr/>
              </a:pPr>
              <a:t>2025/10/10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278F69-51BC-4D84-AB81-9E60694492D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47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D9DCA-455A-4279-9E72-44CB96975256}" type="datetimeFigureOut">
              <a:rPr lang="zh-TW" altLang="en-US"/>
              <a:pPr>
                <a:defRPr/>
              </a:pPr>
              <a:t>2025/10/10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B525D-3712-45A1-B08B-D689FE5B0B8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70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7A767-2194-4A89-9D82-3CB1E2DE1992}" type="datetimeFigureOut">
              <a:rPr lang="zh-TW" altLang="en-US"/>
              <a:pPr>
                <a:defRPr/>
              </a:pPr>
              <a:t>2025/10/10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20119-4A19-4E7B-9650-617A17BF483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305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6737E056-DC14-4AC6-BC21-BA72017DE62A}" type="datetimeFigureOut">
              <a:rPr lang="zh-TW" altLang="en-US"/>
              <a:pPr>
                <a:defRPr/>
              </a:pPr>
              <a:t>2025/10/10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6001462-59D6-4D2A-9B09-0733096DAD6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47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FAE77-532E-4C56-A087-1C328DC5549E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DD16-9971-4EFE-971D-F0D8D0ECE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9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443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447801"/>
            <a:ext cx="7772400" cy="1470025"/>
          </a:xfrm>
        </p:spPr>
        <p:txBody>
          <a:bodyPr>
            <a:normAutofit/>
          </a:bodyPr>
          <a:lstStyle/>
          <a:p>
            <a:r>
              <a:rPr lang="zh-CN" alt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爱主更深</a:t>
            </a:r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2895600"/>
            <a:ext cx="7315200" cy="1219200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More Love to Thee, O Lord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1" y="4502874"/>
            <a:ext cx="2619375" cy="18478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502874"/>
            <a:ext cx="2964912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67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685800"/>
            <a:ext cx="7772400" cy="259080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bg1"/>
                </a:solidFill>
                <a:latin typeface="+mn-ea"/>
                <a:ea typeface="+mn-ea"/>
              </a:rPr>
              <a:t>我愿深切爱主，比前更</a:t>
            </a: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深！</a:t>
            </a:r>
            <a: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我今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诚心屈膝</a:t>
            </a: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，</a:t>
            </a:r>
            <a:r>
              <a:rPr lang="zh-CN" altLang="en-US" sz="4000" b="1" dirty="0">
                <a:solidFill>
                  <a:schemeClr val="bg1"/>
                </a:solidFill>
                <a:latin typeface="+mn-ea"/>
                <a:ea typeface="+mn-ea"/>
              </a:rPr>
              <a:t>求主垂</a:t>
            </a: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听；</a:t>
            </a:r>
            <a: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低头祈祷深誓</a:t>
            </a:r>
            <a:r>
              <a:rPr lang="zh-CN" altLang="en-US" sz="4000" b="1" dirty="0">
                <a:solidFill>
                  <a:schemeClr val="bg1"/>
                </a:solidFill>
              </a:rPr>
              <a:t>，</a:t>
            </a: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从</a:t>
            </a:r>
            <a:r>
              <a:rPr lang="zh-CN" altLang="en-US" sz="4000" b="1" dirty="0">
                <a:solidFill>
                  <a:schemeClr val="bg1"/>
                </a:solidFill>
                <a:latin typeface="+mn-ea"/>
                <a:ea typeface="+mn-ea"/>
              </a:rPr>
              <a:t>此更爱我主</a:t>
            </a:r>
            <a: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zh-CN" altLang="en-US" sz="4000" b="1" dirty="0">
                <a:solidFill>
                  <a:schemeClr val="bg1"/>
                </a:solidFill>
                <a:latin typeface="+mn-ea"/>
                <a:ea typeface="+mn-ea"/>
              </a:rPr>
              <a:t>爱主更深，爱主更深</a:t>
            </a:r>
            <a:endParaRPr lang="en-US" sz="40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581400"/>
            <a:ext cx="8839200" cy="2667000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love to Thee, O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Lord,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 to Thee!</a:t>
            </a:r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Hear Thou the prayer I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 On bended knee;</a:t>
            </a:r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is my earnest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plea: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love, O Lord, to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Thee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love to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Thee,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 to Thee!</a:t>
            </a:r>
            <a:endParaRPr lang="en-US" b="1" dirty="0">
              <a:ln w="11430"/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S410 More love to Thee 1/4</a:t>
            </a:r>
          </a:p>
        </p:txBody>
      </p:sp>
    </p:spTree>
    <p:extLst>
      <p:ext uri="{BB962C8B-B14F-4D97-AF65-F5344CB8AC3E}">
        <p14:creationId xmlns:p14="http://schemas.microsoft.com/office/powerpoint/2010/main" val="228453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685800"/>
            <a:ext cx="7772400" cy="2590800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从前贪爱世</a:t>
            </a:r>
            <a:r>
              <a:rPr lang="zh-CN" altLang="en-US" b="1" dirty="0">
                <a:solidFill>
                  <a:schemeClr val="bg1"/>
                </a:solidFill>
                <a:latin typeface="+mn-ea"/>
                <a:ea typeface="+mn-ea"/>
              </a:rPr>
              <a:t>俗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，单顾己身</a:t>
            </a:r>
            <a:r>
              <a:rPr lang="en-US" b="1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b="1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今日所爱唯你，如爱奇珍</a:t>
            </a:r>
            <a:r>
              <a:rPr lang="en-US" b="1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b="1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为此恳求天父</a:t>
            </a:r>
            <a:r>
              <a:rPr lang="en-US" b="1" dirty="0">
                <a:solidFill>
                  <a:schemeClr val="bg1"/>
                </a:solidFill>
                <a:latin typeface="+mn-ea"/>
                <a:ea typeface="+mn-ea"/>
              </a:rPr>
              <a:t>: </a:t>
            </a:r>
            <a:r>
              <a:rPr lang="zh-CN" altLang="en-US" b="1" dirty="0">
                <a:solidFill>
                  <a:schemeClr val="bg1"/>
                </a:solidFill>
                <a:latin typeface="+mn-ea"/>
                <a:ea typeface="+mn-ea"/>
              </a:rPr>
              <a:t>使我深爱我主</a:t>
            </a:r>
            <a:r>
              <a:rPr lang="en-US" b="1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b="1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chemeClr val="bg1"/>
                </a:solidFill>
                <a:latin typeface="+mn-ea"/>
                <a:ea typeface="+mn-ea"/>
              </a:rPr>
              <a:t>爱主更深，爱主更深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81400"/>
            <a:ext cx="8991600" cy="2667000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Once earthly joy I craved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Sought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peace and rest;</a:t>
            </a:r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 Thee alone I seek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Give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best;</a:t>
            </a:r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all my prayer shall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be: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love</a:t>
            </a:r>
            <a:b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Lord, to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Thee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love to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Thee,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 to Thee!</a:t>
            </a:r>
            <a:endParaRPr lang="en-US" b="1" dirty="0">
              <a:ln w="11430"/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S410 More love to Thee 2/4</a:t>
            </a:r>
          </a:p>
        </p:txBody>
      </p:sp>
    </p:spTree>
    <p:extLst>
      <p:ext uri="{BB962C8B-B14F-4D97-AF65-F5344CB8AC3E}">
        <p14:creationId xmlns:p14="http://schemas.microsoft.com/office/powerpoint/2010/main" val="408373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685800"/>
            <a:ext cx="7772400" cy="259080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bg1"/>
                </a:solidFill>
                <a:latin typeface="+mn-ea"/>
                <a:ea typeface="+mn-ea"/>
              </a:rPr>
              <a:t>即</a:t>
            </a: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或死亡降临</a:t>
            </a:r>
            <a:r>
              <a:rPr 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, </a:t>
            </a: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一息尚存 </a:t>
            </a:r>
            <a: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我仍呻吟求告，望主赐恩</a:t>
            </a:r>
            <a: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使我进入天府</a:t>
            </a:r>
            <a:r>
              <a:rPr lang="en-US" altLang="zh-CN" sz="4000" b="1" dirty="0" smtClean="0">
                <a:solidFill>
                  <a:schemeClr val="bg1"/>
                </a:solidFill>
                <a:latin typeface="+mn-ea"/>
                <a:ea typeface="+mn-ea"/>
              </a:rPr>
              <a:t>,</a:t>
            </a: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 永远深爱我主</a:t>
            </a:r>
            <a: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zh-CN" altLang="en-US" sz="4000" b="1" dirty="0">
                <a:solidFill>
                  <a:schemeClr val="bg1"/>
                </a:solidFill>
                <a:latin typeface="+mn-ea"/>
                <a:ea typeface="+mn-ea"/>
              </a:rPr>
              <a:t>爱主更深，爱主更深</a:t>
            </a:r>
            <a:endParaRPr lang="en-US" sz="40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581400"/>
            <a:ext cx="8839200" cy="2667000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 shall my latest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breath, Whisper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Thy praise;</a:t>
            </a:r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be the parting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cry,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My heart shall raise;</a:t>
            </a:r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still its prayer shall be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More love</a:t>
            </a:r>
            <a:b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Lord, to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Thee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love to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Thee,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 to Thee!</a:t>
            </a:r>
            <a:endParaRPr lang="en-US" b="1" dirty="0">
              <a:ln w="11430"/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S410 More love to Thee 4/4</a:t>
            </a:r>
          </a:p>
        </p:txBody>
      </p:sp>
    </p:spTree>
    <p:extLst>
      <p:ext uri="{BB962C8B-B14F-4D97-AF65-F5344CB8AC3E}">
        <p14:creationId xmlns:p14="http://schemas.microsoft.com/office/powerpoint/2010/main" val="338525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685800"/>
            <a:ext cx="7772400" cy="259080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bg1"/>
                </a:solidFill>
                <a:latin typeface="+mn-ea"/>
                <a:ea typeface="+mn-ea"/>
              </a:rPr>
              <a:t>我愿深切爱主，比前更</a:t>
            </a: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深！</a:t>
            </a:r>
            <a: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我今</a:t>
            </a:r>
            <a:r>
              <a:rPr lang="zh-CN" altLang="en-US" sz="4000" b="1" dirty="0" smtClean="0">
                <a:solidFill>
                  <a:schemeClr val="bg1"/>
                </a:solidFill>
              </a:rPr>
              <a:t>诚心屈膝</a:t>
            </a: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，</a:t>
            </a:r>
            <a:r>
              <a:rPr lang="zh-CN" altLang="en-US" sz="4000" b="1" dirty="0">
                <a:solidFill>
                  <a:schemeClr val="bg1"/>
                </a:solidFill>
                <a:latin typeface="+mn-ea"/>
                <a:ea typeface="+mn-ea"/>
              </a:rPr>
              <a:t>求主垂</a:t>
            </a: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听；</a:t>
            </a:r>
            <a: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低头祈祷深誓</a:t>
            </a:r>
            <a:r>
              <a:rPr lang="zh-CN" altLang="en-US" sz="4000" b="1" dirty="0">
                <a:solidFill>
                  <a:schemeClr val="bg1"/>
                </a:solidFill>
              </a:rPr>
              <a:t>，</a:t>
            </a:r>
            <a:r>
              <a:rPr lang="zh-CN" altLang="en-US" sz="4000" b="1" dirty="0" smtClean="0">
                <a:solidFill>
                  <a:schemeClr val="bg1"/>
                </a:solidFill>
                <a:latin typeface="+mn-ea"/>
                <a:ea typeface="+mn-ea"/>
              </a:rPr>
              <a:t>从</a:t>
            </a:r>
            <a:r>
              <a:rPr lang="zh-CN" altLang="en-US" sz="4000" b="1" dirty="0">
                <a:solidFill>
                  <a:schemeClr val="bg1"/>
                </a:solidFill>
                <a:latin typeface="+mn-ea"/>
                <a:ea typeface="+mn-ea"/>
              </a:rPr>
              <a:t>此更爱我主</a:t>
            </a:r>
            <a: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sz="4000" b="1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zh-CN" altLang="en-US" sz="4000" b="1" dirty="0">
                <a:solidFill>
                  <a:schemeClr val="bg1"/>
                </a:solidFill>
                <a:latin typeface="+mn-ea"/>
                <a:ea typeface="+mn-ea"/>
              </a:rPr>
              <a:t>爱主更深，爱主更深</a:t>
            </a:r>
            <a:endParaRPr lang="en-US" sz="40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581400"/>
            <a:ext cx="8839200" cy="2667000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love to Thee, O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Lord,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 to Thee!</a:t>
            </a:r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Hear Thou the prayer I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 On bended knee;</a:t>
            </a:r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is my earnest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plea: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love, O Lord, to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Thee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love to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Thee,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 to Thee!</a:t>
            </a:r>
            <a:endParaRPr lang="en-US" b="1" dirty="0">
              <a:ln w="11430"/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S410 More love to Thee 1/4</a:t>
            </a:r>
          </a:p>
        </p:txBody>
      </p:sp>
    </p:spTree>
    <p:extLst>
      <p:ext uri="{BB962C8B-B14F-4D97-AF65-F5344CB8AC3E}">
        <p14:creationId xmlns:p14="http://schemas.microsoft.com/office/powerpoint/2010/main" val="61504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14904</TotalTime>
  <Words>117</Words>
  <Application>Microsoft Office PowerPoint</Application>
  <PresentationFormat>Custom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自訂設計</vt:lpstr>
      <vt:lpstr>Office Theme</vt:lpstr>
      <vt:lpstr>爱主更深</vt:lpstr>
      <vt:lpstr>我愿深切爱主，比前更深！ 我今诚心屈膝，求主垂听； 低头祈祷深誓，从此更爱我主 爱主更深，爱主更深</vt:lpstr>
      <vt:lpstr> 从前贪爱世俗，单顾己身 今日所爱唯你，如爱奇珍 为此恳求天父: 使我深爱我主 爱主更深，爱主更深 </vt:lpstr>
      <vt:lpstr>即或死亡降临, 一息尚存  我仍呻吟求告，望主赐恩 使我进入天府, 永远深爱我主 爱主更深，爱主更深</vt:lpstr>
      <vt:lpstr>我愿深切爱主，比前更深！ 我今诚心屈膝，求主垂听； 低头祈祷深誓，从此更爱我主 爱主更深，爱主更深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Lu-Tao Wang</dc:creator>
  <cp:lastModifiedBy>wangps</cp:lastModifiedBy>
  <cp:revision>770</cp:revision>
  <dcterms:created xsi:type="dcterms:W3CDTF">1999-09-19T02:56:02Z</dcterms:created>
  <dcterms:modified xsi:type="dcterms:W3CDTF">2025-10-11T01:28:24Z</dcterms:modified>
</cp:coreProperties>
</file>